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8" r:id="rId22"/>
    <p:sldId id="276" r:id="rId23"/>
    <p:sldId id="279" r:id="rId24"/>
    <p:sldId id="292" r:id="rId25"/>
    <p:sldId id="277" r:id="rId26"/>
    <p:sldId id="281" r:id="rId27"/>
    <p:sldId id="283" r:id="rId28"/>
    <p:sldId id="284" r:id="rId29"/>
    <p:sldId id="285" r:id="rId30"/>
    <p:sldId id="286" r:id="rId31"/>
    <p:sldId id="287" r:id="rId32"/>
    <p:sldId id="282" r:id="rId33"/>
    <p:sldId id="288" r:id="rId34"/>
    <p:sldId id="289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notesMaster" Target="notesMasters/notesMaster1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zh-CN"/>
              <a:t>红色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红色就是女性，一个美女，健身美女，左手拿着唇膏，右手戴手表，双手弹古筝，拍照做国庆海报，国家海报，还有危险海报。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秋天</a:t>
            </a:r>
            <a:r>
              <a:rPr lang="en-US" altLang="zh-CN"/>
              <a:t>/</a:t>
            </a:r>
            <a:r>
              <a:rPr lang="zh-CN" altLang="en-US"/>
              <a:t>丰收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2490" y="1483360"/>
            <a:ext cx="3914140" cy="4714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食品</a:t>
            </a:r>
            <a:r>
              <a:rPr lang="en-US" altLang="zh-CN"/>
              <a:t>/</a:t>
            </a:r>
            <a:r>
              <a:rPr lang="zh-CN" altLang="en-US"/>
              <a:t>饮料</a:t>
            </a:r>
            <a:r>
              <a:rPr lang="en-US" altLang="zh-CN"/>
              <a:t>/</a:t>
            </a:r>
            <a:r>
              <a:rPr lang="zh-CN" altLang="en-US"/>
              <a:t>甜味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0150" y="917575"/>
            <a:ext cx="4142740" cy="5266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45" y="1243965"/>
            <a:ext cx="4704715" cy="53143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能量</a:t>
            </a:r>
            <a:r>
              <a:rPr lang="en-US" altLang="zh-CN"/>
              <a:t>/</a:t>
            </a:r>
            <a:r>
              <a:rPr lang="zh-CN" altLang="en-US"/>
              <a:t>快乐</a:t>
            </a:r>
            <a:r>
              <a:rPr lang="en-US" altLang="zh-CN"/>
              <a:t>/</a:t>
            </a:r>
            <a:r>
              <a:rPr lang="zh-CN" altLang="en-US"/>
              <a:t>幸福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4455" y="1229995"/>
            <a:ext cx="3742690" cy="50380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儿童</a:t>
            </a:r>
            <a:r>
              <a:rPr lang="en-US" altLang="zh-CN"/>
              <a:t>/</a:t>
            </a:r>
            <a:r>
              <a:rPr lang="zh-CN" altLang="en-US"/>
              <a:t>卡通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8640" y="1329055"/>
            <a:ext cx="3037840" cy="45046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zh-CN"/>
              <a:t>黄色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可爱的小姐姐们，手里拿着小黄鸭，拍照，做成杂志，放到黄屋卖，还廉价出售。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卡通</a:t>
            </a:r>
            <a:r>
              <a:rPr lang="en-US" altLang="zh-CN"/>
              <a:t>/</a:t>
            </a:r>
            <a:r>
              <a:rPr lang="zh-CN" altLang="en-US"/>
              <a:t>儿童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015" y="1691005"/>
            <a:ext cx="7400290" cy="40093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活力</a:t>
            </a:r>
            <a:r>
              <a:rPr lang="en-US" altLang="zh-CN"/>
              <a:t>/</a:t>
            </a:r>
            <a:r>
              <a:rPr lang="zh-CN" altLang="en-US"/>
              <a:t>青春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7660" y="1584325"/>
            <a:ext cx="4676140" cy="45427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文化</a:t>
            </a:r>
            <a:r>
              <a:rPr lang="en-US" altLang="zh-CN"/>
              <a:t>/</a:t>
            </a:r>
            <a:r>
              <a:rPr lang="zh-CN" altLang="en-US"/>
              <a:t>艺术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5385" y="2028825"/>
            <a:ext cx="4666615" cy="38665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醒目</a:t>
            </a:r>
            <a:r>
              <a:rPr lang="en-US" altLang="zh-CN"/>
              <a:t>/</a:t>
            </a:r>
            <a:r>
              <a:rPr lang="zh-CN" altLang="en-US"/>
              <a:t>提示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8895" y="975360"/>
            <a:ext cx="3142615" cy="53333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廉价</a:t>
            </a:r>
            <a:r>
              <a:rPr lang="en-US" altLang="zh-CN"/>
              <a:t>/</a:t>
            </a:r>
            <a:r>
              <a:rPr lang="zh-CN" altLang="en-US"/>
              <a:t>促销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7395" y="2159635"/>
            <a:ext cx="2305050" cy="27520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女性</a:t>
            </a:r>
            <a:r>
              <a:rPr lang="en-US" altLang="zh-CN"/>
              <a:t>/</a:t>
            </a:r>
            <a:r>
              <a:rPr lang="zh-CN" altLang="en-US"/>
              <a:t>性感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6045" y="1254125"/>
            <a:ext cx="7276465" cy="51238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zh-CN"/>
              <a:t>绿色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绿色就是蔬菜，用蔬菜做成涂漆，感觉很恐怖，很恶心。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</a:t>
            </a:r>
            <a:r>
              <a:rPr lang="en-US" altLang="zh-CN"/>
              <a:t>/</a:t>
            </a:r>
            <a:r>
              <a:rPr lang="zh-CN" altLang="en-US"/>
              <a:t>环保</a:t>
            </a:r>
            <a:r>
              <a:rPr lang="en-US" altLang="zh-CN"/>
              <a:t>/</a:t>
            </a:r>
            <a:r>
              <a:rPr lang="zh-CN" altLang="en-US"/>
              <a:t>纯净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7885" y="2316480"/>
            <a:ext cx="3180715" cy="31997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青春</a:t>
            </a:r>
            <a:r>
              <a:rPr lang="en-US" altLang="zh-CN"/>
              <a:t>/</a:t>
            </a:r>
            <a:r>
              <a:rPr lang="zh-CN" altLang="en-US"/>
              <a:t>活力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2605" y="2266950"/>
            <a:ext cx="3180715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恐怖</a:t>
            </a:r>
            <a:r>
              <a:rPr lang="en-US" altLang="zh-CN"/>
              <a:t>/</a:t>
            </a:r>
            <a:r>
              <a:rPr lang="zh-CN" altLang="en-US"/>
              <a:t>恶心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2605" y="2266950"/>
            <a:ext cx="3180715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zh-CN"/>
              <a:t>蓝色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蓝色就是天空，更远的就是科技，科技用在医疗，建楼，开发的是护肤品，还有卖到南极的可乐。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天空</a:t>
            </a:r>
            <a:r>
              <a:rPr lang="en-US" altLang="zh-CN"/>
              <a:t>/</a:t>
            </a:r>
            <a:r>
              <a:rPr lang="zh-CN" altLang="en-US"/>
              <a:t>自然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6190" y="2193925"/>
            <a:ext cx="2028825" cy="30187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科技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6450" y="2127250"/>
            <a:ext cx="3161665" cy="31521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医疗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3885" y="1510030"/>
            <a:ext cx="2866390" cy="38379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商业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1960" y="2491105"/>
            <a:ext cx="2894965" cy="1876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920" y="1978660"/>
            <a:ext cx="2590165" cy="34188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干净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8250" y="1376680"/>
            <a:ext cx="3152140" cy="4104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力量</a:t>
            </a:r>
            <a:r>
              <a:rPr lang="en-US" altLang="zh-CN"/>
              <a:t>/</a:t>
            </a:r>
            <a:r>
              <a:rPr lang="zh-CN" altLang="en-US"/>
              <a:t>能量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8205" y="2331085"/>
            <a:ext cx="8342630" cy="34759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寒冷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0380" y="2480945"/>
            <a:ext cx="3123565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zh-CN"/>
              <a:t>紫色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紫色就是女性，给她浪漫。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优雅</a:t>
            </a:r>
            <a:r>
              <a:rPr lang="en-US" altLang="zh-CN"/>
              <a:t>/</a:t>
            </a:r>
            <a:r>
              <a:rPr lang="zh-CN" altLang="en-US"/>
              <a:t>女性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1060" y="2331720"/>
            <a:ext cx="2066925" cy="28949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神秘</a:t>
            </a:r>
            <a:r>
              <a:rPr lang="en-US" altLang="zh-CN"/>
              <a:t>/</a:t>
            </a:r>
            <a:r>
              <a:rPr lang="zh-CN" altLang="en-US"/>
              <a:t>浪漫</a:t>
            </a:r>
            <a:r>
              <a:rPr lang="en-US" altLang="zh-CN"/>
              <a:t>/</a:t>
            </a:r>
            <a:r>
              <a:rPr lang="zh-CN" altLang="en-US"/>
              <a:t>幻想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4900" y="1691005"/>
            <a:ext cx="3571240" cy="38950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高端</a:t>
            </a:r>
            <a:r>
              <a:rPr lang="en-US" altLang="zh-CN"/>
              <a:t>/</a:t>
            </a:r>
            <a:r>
              <a:rPr lang="zh-CN" altLang="en-US"/>
              <a:t>奢华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7645" y="1255395"/>
            <a:ext cx="7600315" cy="50476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文化</a:t>
            </a:r>
            <a:r>
              <a:rPr lang="en-US" altLang="zh-CN"/>
              <a:t>/</a:t>
            </a:r>
            <a:r>
              <a:rPr lang="zh-CN" altLang="en-US"/>
              <a:t>艺术</a:t>
            </a:r>
            <a:r>
              <a:rPr lang="en-US" altLang="zh-CN"/>
              <a:t>/</a:t>
            </a:r>
            <a:r>
              <a:rPr lang="zh-CN" altLang="en-US"/>
              <a:t>历史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6030" y="1691005"/>
            <a:ext cx="6276340" cy="41332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民俗</a:t>
            </a:r>
            <a:r>
              <a:rPr lang="en-US" altLang="zh-CN"/>
              <a:t>/</a:t>
            </a:r>
            <a:r>
              <a:rPr lang="zh-CN" altLang="en-US"/>
              <a:t>节日</a:t>
            </a:r>
            <a:r>
              <a:rPr lang="en-US" altLang="zh-CN"/>
              <a:t>/</a:t>
            </a:r>
            <a:r>
              <a:rPr lang="zh-CN" altLang="en-US"/>
              <a:t>喜庆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0980" y="1691005"/>
            <a:ext cx="6314440" cy="47713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权力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1605" y="2001520"/>
            <a:ext cx="6228715" cy="42570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危险</a:t>
            </a:r>
            <a:r>
              <a:rPr lang="en-US" altLang="zh-CN"/>
              <a:t>/</a:t>
            </a:r>
            <a:r>
              <a:rPr lang="zh-CN" altLang="en-US"/>
              <a:t>恐怖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7135" y="1932940"/>
            <a:ext cx="5723890" cy="40284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zh-CN"/>
              <a:t>橙色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橙色想到秋天，麦收，麦做橙汁，拿着橙汁去勾引群众，举办万圣节。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WPS 演示</Application>
  <PresentationFormat>宽屏</PresentationFormat>
  <Paragraphs>78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主题</vt:lpstr>
      <vt:lpstr>红色</vt:lpstr>
      <vt:lpstr>女性/性感</vt:lpstr>
      <vt:lpstr>力量/能量</vt:lpstr>
      <vt:lpstr>高端/奢华</vt:lpstr>
      <vt:lpstr>文化/艺术/历史</vt:lpstr>
      <vt:lpstr>民俗/节日/喜庆</vt:lpstr>
      <vt:lpstr>权力</vt:lpstr>
      <vt:lpstr>危险/恐怖</vt:lpstr>
      <vt:lpstr>橙色</vt:lpstr>
      <vt:lpstr>秋天/丰收</vt:lpstr>
      <vt:lpstr>食品/饮料/甜味</vt:lpstr>
      <vt:lpstr>能量/快乐/幸福</vt:lpstr>
      <vt:lpstr>儿童/卡通</vt:lpstr>
      <vt:lpstr>黄色</vt:lpstr>
      <vt:lpstr>卡通/儿童</vt:lpstr>
      <vt:lpstr>活力/青春</vt:lpstr>
      <vt:lpstr>文化/艺术</vt:lpstr>
      <vt:lpstr>醒目/提示</vt:lpstr>
      <vt:lpstr>廉价/促销</vt:lpstr>
      <vt:lpstr>绿色</vt:lpstr>
      <vt:lpstr>自然/环保/纯净</vt:lpstr>
      <vt:lpstr>青春/活力</vt:lpstr>
      <vt:lpstr>恐怖/恶心</vt:lpstr>
      <vt:lpstr>蓝色</vt:lpstr>
      <vt:lpstr>天空/自然</vt:lpstr>
      <vt:lpstr>科技</vt:lpstr>
      <vt:lpstr>医疗</vt:lpstr>
      <vt:lpstr>商业</vt:lpstr>
      <vt:lpstr>干净</vt:lpstr>
      <vt:lpstr>寒冷</vt:lpstr>
      <vt:lpstr>紫色</vt:lpstr>
      <vt:lpstr>优雅/女性</vt:lpstr>
      <vt:lpstr>神秘/浪漫/幻想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29</cp:revision>
  <dcterms:created xsi:type="dcterms:W3CDTF">2015-05-05T08:02:00Z</dcterms:created>
  <dcterms:modified xsi:type="dcterms:W3CDTF">2018-07-11T02:17:10Z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